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772400" cy="10680700"/>
  <p:notesSz cx="77724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11017"/>
            <a:ext cx="6611937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981192"/>
            <a:ext cx="5445124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937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6056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27227"/>
            <a:ext cx="7000874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56561"/>
            <a:ext cx="7000874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4775" y="9933051"/>
            <a:ext cx="248919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937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600700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68768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68768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2018-11-11T09:02:44Z</dcterms:created>
  <dcterms:modified xsi:type="dcterms:W3CDTF">2018-11-11T09:02:44Z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2014-09-20T00:00:00Z</vt:filetime>
  </property>
  <property fmtid="{D5CDD505-2E9C-101B-9397-08002B2CF9AE}" pid="3" name="LastSaved">
    <vt:filetime>2018-11-11T00:00:00Z</vt:filetime>
  </property>
</Properties>
</file>